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62" r:id="rId3"/>
    <p:sldId id="264" r:id="rId4"/>
    <p:sldId id="284" r:id="rId5"/>
    <p:sldId id="285" r:id="rId6"/>
    <p:sldId id="287" r:id="rId7"/>
    <p:sldId id="288" r:id="rId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AF7"/>
    <a:srgbClr val="7E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4" cy="467072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r">
              <a:defRPr sz="1200"/>
            </a:lvl1pPr>
          </a:lstStyle>
          <a:p>
            <a:fld id="{020318F5-9949-4D05-AF20-A7A96E36A3B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43344" cy="467071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2"/>
            <a:ext cx="3043344" cy="467071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r">
              <a:defRPr sz="1200"/>
            </a:lvl1pPr>
          </a:lstStyle>
          <a:p>
            <a:fld id="{1E27DC1E-D0E6-4944-B243-C85FC8EE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08" y="249382"/>
            <a:ext cx="10058400" cy="1450757"/>
          </a:xfrm>
          <a:ln>
            <a:noFill/>
          </a:ln>
        </p:spPr>
        <p:txBody>
          <a:bodyPr/>
          <a:lstStyle>
            <a:lvl1pPr marL="0"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13462"/>
            <a:ext cx="10058400" cy="402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9975" y="5954260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78" y="6420310"/>
            <a:ext cx="1080588" cy="437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78" y="6420310"/>
            <a:ext cx="1080588" cy="437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ipxpbx.com/" TargetMode="External"/><Relationship Id="rId2" Type="http://schemas.openxmlformats.org/officeDocument/2006/relationships/hyperlink" Target="mailto:voipxnoc@voipxint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8" y="373249"/>
            <a:ext cx="10058400" cy="4074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7322" y="6414632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voipxPBX.com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7828" y="3984292"/>
            <a:ext cx="685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513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113462"/>
            <a:ext cx="10058400" cy="3601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Option 1: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Send an email to </a:t>
            </a:r>
            <a:r>
              <a:rPr lang="en-US" dirty="0" smtClean="0">
                <a:hlinkClick r:id="rId2"/>
              </a:rPr>
              <a:t>voipxnoc@voipxint.com</a:t>
            </a:r>
            <a:r>
              <a:rPr lang="en-US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subject of the email should be the title of the ticket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body of the email should be the concern/training question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The system will automatically update you via email every time a technician makes a comment about the ticket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Option 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Open a ticket on our website </a:t>
            </a:r>
            <a:r>
              <a:rPr lang="en-US" dirty="0" smtClean="0">
                <a:hlinkClick r:id="rId3"/>
              </a:rPr>
              <a:t>www.voipxpbx.com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Click on Resources -</a:t>
            </a:r>
            <a:r>
              <a:rPr lang="en-US" dirty="0" smtClean="0">
                <a:sym typeface="Wingdings" panose="05000000000000000000" pitchFamily="2" charset="2"/>
              </a:rPr>
              <a:t> Customer Support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Click Sign in. Enter Username / Password or if you are not registered create a new account.  Follow all prompts.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Once logged in click open a new ticket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Fill in concern/training question 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r>
              <a:rPr lang="en-US" dirty="0" smtClean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Open a Trouble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937759" cy="1450757"/>
          </a:xfrm>
        </p:spPr>
        <p:txBody>
          <a:bodyPr/>
          <a:lstStyle/>
          <a:p>
            <a:r>
              <a:rPr lang="en-US" dirty="0" smtClean="0"/>
              <a:t>Intercom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Automatically talk through the speaker phone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Dial *8 + Extension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Example: </a:t>
            </a:r>
            <a:r>
              <a:rPr lang="en-US" smtClean="0"/>
              <a:t>*8103 </a:t>
            </a:r>
            <a:r>
              <a:rPr lang="en-US" dirty="0" smtClean="0"/>
              <a:t>-</a:t>
            </a:r>
            <a:r>
              <a:rPr lang="en-US" dirty="0" smtClean="0">
                <a:sym typeface="Wingdings" panose="05000000000000000000" pitchFamily="2" charset="2"/>
              </a:rPr>
              <a:t> Send </a:t>
            </a:r>
            <a:r>
              <a:rPr lang="en-US" dirty="0" smtClean="0"/>
              <a:t>to intercom on Ext 103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Send a call to a voicemail box by simply transferring + *99ext#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Hit the Transfer button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Dial *99100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Press the Blind Transfer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Example:  Transfer-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*99100 </a:t>
            </a:r>
            <a:r>
              <a:rPr lang="en-US" dirty="0" smtClean="0">
                <a:sym typeface="Wingdings" panose="05000000000000000000" pitchFamily="2" charset="2"/>
              </a:rPr>
              <a:t> Blind Transfer</a:t>
            </a:r>
            <a:endParaRPr lang="en-US" dirty="0" smtClean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6217920" y="286602"/>
            <a:ext cx="493775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Transfer direct to VM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50" y="3734512"/>
            <a:ext cx="3122240" cy="17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dirty="0" smtClean="0"/>
              <a:t>Attended Transfer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Attended Transfer allows for call screening. The person who is transferring the call will consult with the person who the call is being transferred to prior to accepting the call.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Hit the Transfer button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Dial the extension number to transfer 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Scroll to the next page on the color screen by hitting the .. Button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Hit the Attended Transfer Button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Talk to the person who is being calling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dirty="0" smtClean="0"/>
              <a:t>Hit the Transfer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example: Transfer</a:t>
            </a:r>
            <a:r>
              <a:rPr lang="en-US" dirty="0" smtClean="0">
                <a:sym typeface="Wingdings" panose="05000000000000000000" pitchFamily="2" charset="2"/>
              </a:rPr>
              <a:t> 100 ..  Attended Transfer Talk  Transfer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the event that a colleague does not want to accept a call the sequence is a little different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Hit the Transfer button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Dial the extension number to transfer 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Scroll to the next page on the color screen by hitting the .. Button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Press </a:t>
            </a:r>
            <a:r>
              <a:rPr lang="en-US" dirty="0"/>
              <a:t>the Attended Transfer Button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Tell the person who is calling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dirty="0"/>
              <a:t>Hit the </a:t>
            </a:r>
            <a:r>
              <a:rPr lang="en-US" dirty="0" smtClean="0"/>
              <a:t>Split Button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dirty="0" smtClean="0"/>
              <a:t>Select the original call (it will be lit up red on the left side of the phone)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en-US" dirty="0" smtClean="0"/>
              <a:t>Take a message or blind transfer to a VM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example: Transfer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100  </a:t>
            </a:r>
            <a:r>
              <a:rPr lang="en-US" dirty="0">
                <a:sym typeface="Wingdings" panose="05000000000000000000" pitchFamily="2" charset="2"/>
              </a:rPr>
              <a:t>..  Attended Transfer Talk  </a:t>
            </a:r>
            <a:r>
              <a:rPr lang="en-US" dirty="0" smtClean="0">
                <a:sym typeface="Wingdings" panose="05000000000000000000" pitchFamily="2" charset="2"/>
              </a:rPr>
              <a:t>Split  Select Original Call  Take Message or Blind Transfer to VM box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Blind Transfer is when a call is sent directly to another phone. There is no consulting with a colleague prior to the call coming through.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Hit the Transfer button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Dial the extension number to transfer to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Hit the Blind Transfer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Example: Transfer </a:t>
            </a:r>
            <a:r>
              <a:rPr lang="en-US" dirty="0" smtClean="0">
                <a:sym typeface="Wingdings" panose="05000000000000000000" pitchFamily="2" charset="2"/>
              </a:rPr>
              <a:t>100 </a:t>
            </a:r>
            <a:r>
              <a:rPr lang="en-US" dirty="0">
                <a:sym typeface="Wingdings" panose="05000000000000000000" pitchFamily="2" charset="2"/>
              </a:rPr>
              <a:t> Blind Transfer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Demand Call Recording allows for any call to be recorded. All recordings are started from when the command is entered.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Press*2 at anytime to enable this feature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Caller ID Block is a great tool when you don’t want the person you are calling to know who you are. This may be used for the billing team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Dial *67 + Person’s Phone Number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 Example: *676317896669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671131" cy="1450757"/>
          </a:xfrm>
        </p:spPr>
        <p:txBody>
          <a:bodyPr/>
          <a:lstStyle/>
          <a:p>
            <a:pPr algn="ctr"/>
            <a:r>
              <a:rPr lang="en-US" dirty="0"/>
              <a:t>Blind Transfer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17920" y="286602"/>
            <a:ext cx="467113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On Demand Call Recording &amp; Caller ID Block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72" y="4157175"/>
            <a:ext cx="1723408" cy="17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937759" cy="1450757"/>
          </a:xfrm>
        </p:spPr>
        <p:txBody>
          <a:bodyPr/>
          <a:lstStyle/>
          <a:p>
            <a:r>
              <a:rPr lang="en-US" dirty="0" smtClean="0"/>
              <a:t>Call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095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DND function will block all inbound calls. To Enable this feature hit the microphone button that has a line through it. To disable please press the same button again.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1594" y="286602"/>
            <a:ext cx="493775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DND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280160" y="1845735"/>
            <a:ext cx="49377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View Previous Calls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 Calls Menu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Answered Calls Menu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Dialed Calls Menu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Missed Calls Menu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Transferred Calls Menu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98" y="3636877"/>
            <a:ext cx="2229839" cy="23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8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66" y="1400726"/>
            <a:ext cx="6403700" cy="537453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671131" cy="1450757"/>
          </a:xfrm>
        </p:spPr>
        <p:txBody>
          <a:bodyPr/>
          <a:lstStyle/>
          <a:p>
            <a:pPr algn="ctr"/>
            <a:r>
              <a:rPr lang="en-US" dirty="0" smtClean="0"/>
              <a:t>Button Diagram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01849" y="2925352"/>
            <a:ext cx="1278821" cy="36241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54640" y="3156224"/>
            <a:ext cx="4060497" cy="14356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36181" y="4466201"/>
            <a:ext cx="3967701" cy="19047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5641" y="2925352"/>
            <a:ext cx="3093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History Button</a:t>
            </a:r>
          </a:p>
          <a:p>
            <a:endParaRPr lang="en-US" dirty="0"/>
          </a:p>
          <a:p>
            <a:r>
              <a:rPr lang="en-US" dirty="0" smtClean="0"/>
              <a:t>Private Hold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Mute </a:t>
            </a:r>
            <a:r>
              <a:rPr lang="en-US" dirty="0" smtClean="0"/>
              <a:t>Button or DND</a:t>
            </a:r>
          </a:p>
          <a:p>
            <a:endParaRPr lang="en-US" dirty="0"/>
          </a:p>
          <a:p>
            <a:r>
              <a:rPr lang="en-US" dirty="0" smtClean="0"/>
              <a:t>Transfer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80670" y="2094355"/>
            <a:ext cx="30935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r>
              <a:rPr lang="en-US" dirty="0"/>
              <a:t>.. Button </a:t>
            </a:r>
          </a:p>
          <a:p>
            <a:endParaRPr lang="en-US" dirty="0" smtClean="0"/>
          </a:p>
          <a:p>
            <a:r>
              <a:rPr lang="en-US" dirty="0" smtClean="0"/>
              <a:t>Voicemail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Menu Button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Conference Call Button</a:t>
            </a:r>
          </a:p>
          <a:p>
            <a:endParaRPr lang="en-US" dirty="0"/>
          </a:p>
          <a:p>
            <a:r>
              <a:rPr lang="en-US" dirty="0" smtClean="0"/>
              <a:t>Speaker Phone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89708" y="4945711"/>
            <a:ext cx="5114174" cy="97486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817287" y="4466201"/>
            <a:ext cx="863383" cy="457658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923532" y="5043197"/>
            <a:ext cx="830854" cy="1800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559826" y="3345978"/>
            <a:ext cx="2120844" cy="635422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29729" y="3924808"/>
            <a:ext cx="1124657" cy="18045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07243" y="3681726"/>
            <a:ext cx="3336966" cy="276399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6782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262626"/>
      </a:accent1>
      <a:accent2>
        <a:srgbClr val="F48320"/>
      </a:accent2>
      <a:accent3>
        <a:srgbClr val="000000"/>
      </a:accent3>
      <a:accent4>
        <a:srgbClr val="9B8357"/>
      </a:accent4>
      <a:accent5>
        <a:srgbClr val="C2BC80"/>
      </a:accent5>
      <a:accent6>
        <a:srgbClr val="94A088"/>
      </a:accent6>
      <a:hlink>
        <a:srgbClr val="E48312"/>
      </a:hlink>
      <a:folHlink>
        <a:srgbClr val="E4831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16030</TotalTime>
  <Words>596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Wingdings</vt:lpstr>
      <vt:lpstr>Retrospect</vt:lpstr>
      <vt:lpstr>PowerPoint Presentation</vt:lpstr>
      <vt:lpstr>How to Open a Trouble Ticket</vt:lpstr>
      <vt:lpstr>Intercom</vt:lpstr>
      <vt:lpstr>Attended Transfer</vt:lpstr>
      <vt:lpstr>Blind Transfer</vt:lpstr>
      <vt:lpstr>Call History</vt:lpstr>
      <vt:lpstr>Button Diagram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Eric Goodstein</cp:lastModifiedBy>
  <cp:revision>173</cp:revision>
  <cp:lastPrinted>2017-01-31T22:53:54Z</cp:lastPrinted>
  <dcterms:created xsi:type="dcterms:W3CDTF">2014-09-29T20:15:24Z</dcterms:created>
  <dcterms:modified xsi:type="dcterms:W3CDTF">2017-10-09T20:40:58Z</dcterms:modified>
</cp:coreProperties>
</file>